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81" r:id="rId4"/>
    <p:sldId id="259" r:id="rId5"/>
    <p:sldId id="279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6"/>
    <p:restoredTop sz="94673"/>
  </p:normalViewPr>
  <p:slideViewPr>
    <p:cSldViewPr snapToGrid="0">
      <p:cViewPr>
        <p:scale>
          <a:sx n="101" d="100"/>
          <a:sy n="101" d="100"/>
        </p:scale>
        <p:origin x="109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derhuth, Chad" userId="dc65ded4-7150-447e-a49f-d8107899216f" providerId="ADAL" clId="{05CC2609-9D94-194A-8A3E-28DC73B159CD}"/>
    <pc:docChg chg="undo redo custSel addSld delSld modSld sldOrd">
      <pc:chgData name="Niederhuth, Chad" userId="dc65ded4-7150-447e-a49f-d8107899216f" providerId="ADAL" clId="{05CC2609-9D94-194A-8A3E-28DC73B159CD}" dt="2022-10-19T02:18:24.473" v="6715" actId="20577"/>
      <pc:docMkLst>
        <pc:docMk/>
      </pc:docMkLst>
      <pc:sldChg chg="modSp mod">
        <pc:chgData name="Niederhuth, Chad" userId="dc65ded4-7150-447e-a49f-d8107899216f" providerId="ADAL" clId="{05CC2609-9D94-194A-8A3E-28DC73B159CD}" dt="2022-10-19T02:18:24.473" v="6715" actId="20577"/>
        <pc:sldMkLst>
          <pc:docMk/>
          <pc:sldMk cId="259524457" sldId="256"/>
        </pc:sldMkLst>
        <pc:spChg chg="mod">
          <ac:chgData name="Niederhuth, Chad" userId="dc65ded4-7150-447e-a49f-d8107899216f" providerId="ADAL" clId="{05CC2609-9D94-194A-8A3E-28DC73B159CD}" dt="2022-10-19T02:18:24.473" v="6715" actId="20577"/>
          <ac:spMkLst>
            <pc:docMk/>
            <pc:sldMk cId="259524457" sldId="256"/>
            <ac:spMk id="2" creationId="{E7562814-F0C6-2270-CF6F-31D4800C4312}"/>
          </ac:spMkLst>
        </pc:spChg>
      </pc:sldChg>
      <pc:sldChg chg="del">
        <pc:chgData name="Niederhuth, Chad" userId="dc65ded4-7150-447e-a49f-d8107899216f" providerId="ADAL" clId="{05CC2609-9D94-194A-8A3E-28DC73B159CD}" dt="2022-10-19T02:18:12.773" v="6682" actId="2696"/>
        <pc:sldMkLst>
          <pc:docMk/>
          <pc:sldMk cId="2602067811" sldId="257"/>
        </pc:sldMkLst>
      </pc:sldChg>
      <pc:sldChg chg="del">
        <pc:chgData name="Niederhuth, Chad" userId="dc65ded4-7150-447e-a49f-d8107899216f" providerId="ADAL" clId="{05CC2609-9D94-194A-8A3E-28DC73B159CD}" dt="2022-10-19T02:18:13.162" v="6683" actId="2696"/>
        <pc:sldMkLst>
          <pc:docMk/>
          <pc:sldMk cId="2719437204" sldId="258"/>
        </pc:sldMkLst>
      </pc:sldChg>
      <pc:sldChg chg="addSp modSp mod">
        <pc:chgData name="Niederhuth, Chad" userId="dc65ded4-7150-447e-a49f-d8107899216f" providerId="ADAL" clId="{05CC2609-9D94-194A-8A3E-28DC73B159CD}" dt="2022-10-19T01:28:32.863" v="4161" actId="14100"/>
        <pc:sldMkLst>
          <pc:docMk/>
          <pc:sldMk cId="3291815747" sldId="259"/>
        </pc:sldMkLst>
        <pc:spChg chg="mod">
          <ac:chgData name="Niederhuth, Chad" userId="dc65ded4-7150-447e-a49f-d8107899216f" providerId="ADAL" clId="{05CC2609-9D94-194A-8A3E-28DC73B159CD}" dt="2022-10-19T01:28:32.863" v="4161" actId="14100"/>
          <ac:spMkLst>
            <pc:docMk/>
            <pc:sldMk cId="3291815747" sldId="259"/>
            <ac:spMk id="3" creationId="{C97458BB-79C7-76E5-6305-58BE9FEE8194}"/>
          </ac:spMkLst>
        </pc:spChg>
        <pc:picChg chg="add mod">
          <ac:chgData name="Niederhuth, Chad" userId="dc65ded4-7150-447e-a49f-d8107899216f" providerId="ADAL" clId="{05CC2609-9D94-194A-8A3E-28DC73B159CD}" dt="2022-10-19T01:25:27.533" v="3752" actId="14100"/>
          <ac:picMkLst>
            <pc:docMk/>
            <pc:sldMk cId="3291815747" sldId="259"/>
            <ac:picMk id="4" creationId="{0365CE64-6D9D-9BC5-36C9-451612CFBCEF}"/>
          </ac:picMkLst>
        </pc:picChg>
      </pc:sldChg>
      <pc:sldChg chg="modSp mod ord">
        <pc:chgData name="Niederhuth, Chad" userId="dc65ded4-7150-447e-a49f-d8107899216f" providerId="ADAL" clId="{05CC2609-9D94-194A-8A3E-28DC73B159CD}" dt="2022-10-19T02:09:27.256" v="6681" actId="20577"/>
        <pc:sldMkLst>
          <pc:docMk/>
          <pc:sldMk cId="1425538486" sldId="260"/>
        </pc:sldMkLst>
        <pc:spChg chg="mod">
          <ac:chgData name="Niederhuth, Chad" userId="dc65ded4-7150-447e-a49f-d8107899216f" providerId="ADAL" clId="{05CC2609-9D94-194A-8A3E-28DC73B159CD}" dt="2022-10-19T02:04:45.525" v="6468" actId="20577"/>
          <ac:spMkLst>
            <pc:docMk/>
            <pc:sldMk cId="1425538486" sldId="260"/>
            <ac:spMk id="2" creationId="{59CFD7EA-0637-D307-EFF4-99FB115F754C}"/>
          </ac:spMkLst>
        </pc:spChg>
        <pc:spChg chg="mod">
          <ac:chgData name="Niederhuth, Chad" userId="dc65ded4-7150-447e-a49f-d8107899216f" providerId="ADAL" clId="{05CC2609-9D94-194A-8A3E-28DC73B159CD}" dt="2022-10-19T02:09:27.256" v="6681" actId="20577"/>
          <ac:spMkLst>
            <pc:docMk/>
            <pc:sldMk cId="1425538486" sldId="260"/>
            <ac:spMk id="3" creationId="{C97458BB-79C7-76E5-6305-58BE9FEE8194}"/>
          </ac:spMkLst>
        </pc:spChg>
      </pc:sldChg>
      <pc:sldChg chg="modSp mod">
        <pc:chgData name="Niederhuth, Chad" userId="dc65ded4-7150-447e-a49f-d8107899216f" providerId="ADAL" clId="{05CC2609-9D94-194A-8A3E-28DC73B159CD}" dt="2022-10-19T02:04:12.765" v="6463" actId="20577"/>
        <pc:sldMkLst>
          <pc:docMk/>
          <pc:sldMk cId="1286332103" sldId="261"/>
        </pc:sldMkLst>
        <pc:spChg chg="mod">
          <ac:chgData name="Niederhuth, Chad" userId="dc65ded4-7150-447e-a49f-d8107899216f" providerId="ADAL" clId="{05CC2609-9D94-194A-8A3E-28DC73B159CD}" dt="2022-10-19T02:04:12.765" v="6463" actId="20577"/>
          <ac:spMkLst>
            <pc:docMk/>
            <pc:sldMk cId="1286332103" sldId="261"/>
            <ac:spMk id="3" creationId="{C97458BB-79C7-76E5-6305-58BE9FEE8194}"/>
          </ac:spMkLst>
        </pc:spChg>
      </pc:sldChg>
      <pc:sldChg chg="modSp mod ord">
        <pc:chgData name="Niederhuth, Chad" userId="dc65ded4-7150-447e-a49f-d8107899216f" providerId="ADAL" clId="{05CC2609-9D94-194A-8A3E-28DC73B159CD}" dt="2022-10-19T01:39:09.270" v="5357" actId="20577"/>
        <pc:sldMkLst>
          <pc:docMk/>
          <pc:sldMk cId="2538992216" sldId="262"/>
        </pc:sldMkLst>
        <pc:spChg chg="mod">
          <ac:chgData name="Niederhuth, Chad" userId="dc65ded4-7150-447e-a49f-d8107899216f" providerId="ADAL" clId="{05CC2609-9D94-194A-8A3E-28DC73B159CD}" dt="2022-10-19T01:39:09.270" v="5357" actId="20577"/>
          <ac:spMkLst>
            <pc:docMk/>
            <pc:sldMk cId="2538992216" sldId="262"/>
            <ac:spMk id="3" creationId="{C97458BB-79C7-76E5-6305-58BE9FEE8194}"/>
          </ac:spMkLst>
        </pc:spChg>
      </pc:sldChg>
      <pc:sldChg chg="modSp mod">
        <pc:chgData name="Niederhuth, Chad" userId="dc65ded4-7150-447e-a49f-d8107899216f" providerId="ADAL" clId="{05CC2609-9D94-194A-8A3E-28DC73B159CD}" dt="2022-10-19T00:34:08.514" v="172" actId="20577"/>
        <pc:sldMkLst>
          <pc:docMk/>
          <pc:sldMk cId="1344045836" sldId="263"/>
        </pc:sldMkLst>
        <pc:spChg chg="mod">
          <ac:chgData name="Niederhuth, Chad" userId="dc65ded4-7150-447e-a49f-d8107899216f" providerId="ADAL" clId="{05CC2609-9D94-194A-8A3E-28DC73B159CD}" dt="2022-10-19T00:34:08.514" v="172" actId="20577"/>
          <ac:spMkLst>
            <pc:docMk/>
            <pc:sldMk cId="1344045836" sldId="263"/>
            <ac:spMk id="3" creationId="{C97458BB-79C7-76E5-6305-58BE9FEE8194}"/>
          </ac:spMkLst>
        </pc:spChg>
      </pc:sldChg>
      <pc:sldChg chg="modSp mod">
        <pc:chgData name="Niederhuth, Chad" userId="dc65ded4-7150-447e-a49f-d8107899216f" providerId="ADAL" clId="{05CC2609-9D94-194A-8A3E-28DC73B159CD}" dt="2022-10-19T00:35:14.835" v="379" actId="14100"/>
        <pc:sldMkLst>
          <pc:docMk/>
          <pc:sldMk cId="122278137" sldId="268"/>
        </pc:sldMkLst>
        <pc:spChg chg="mod">
          <ac:chgData name="Niederhuth, Chad" userId="dc65ded4-7150-447e-a49f-d8107899216f" providerId="ADAL" clId="{05CC2609-9D94-194A-8A3E-28DC73B159CD}" dt="2022-10-19T00:34:32.394" v="228" actId="20577"/>
          <ac:spMkLst>
            <pc:docMk/>
            <pc:sldMk cId="122278137" sldId="268"/>
            <ac:spMk id="2" creationId="{72A15CE0-B6E0-3F4B-3D7C-7243BCF6D6DA}"/>
          </ac:spMkLst>
        </pc:spChg>
        <pc:spChg chg="mod">
          <ac:chgData name="Niederhuth, Chad" userId="dc65ded4-7150-447e-a49f-d8107899216f" providerId="ADAL" clId="{05CC2609-9D94-194A-8A3E-28DC73B159CD}" dt="2022-10-19T00:35:14.835" v="379" actId="14100"/>
          <ac:spMkLst>
            <pc:docMk/>
            <pc:sldMk cId="122278137" sldId="268"/>
            <ac:spMk id="3" creationId="{F9F7C89A-580E-3131-0EA8-13D1A4923BB6}"/>
          </ac:spMkLst>
        </pc:spChg>
      </pc:sldChg>
      <pc:sldChg chg="addSp modSp mod">
        <pc:chgData name="Niederhuth, Chad" userId="dc65ded4-7150-447e-a49f-d8107899216f" providerId="ADAL" clId="{05CC2609-9D94-194A-8A3E-28DC73B159CD}" dt="2022-10-19T00:56:15.443" v="937" actId="20577"/>
        <pc:sldMkLst>
          <pc:docMk/>
          <pc:sldMk cId="132777145" sldId="269"/>
        </pc:sldMkLst>
        <pc:spChg chg="mod">
          <ac:chgData name="Niederhuth, Chad" userId="dc65ded4-7150-447e-a49f-d8107899216f" providerId="ADAL" clId="{05CC2609-9D94-194A-8A3E-28DC73B159CD}" dt="2022-10-19T00:35:42.609" v="432" actId="20577"/>
          <ac:spMkLst>
            <pc:docMk/>
            <pc:sldMk cId="132777145" sldId="269"/>
            <ac:spMk id="2" creationId="{72A15CE0-B6E0-3F4B-3D7C-7243BCF6D6DA}"/>
          </ac:spMkLst>
        </pc:spChg>
        <pc:spChg chg="mod">
          <ac:chgData name="Niederhuth, Chad" userId="dc65ded4-7150-447e-a49f-d8107899216f" providerId="ADAL" clId="{05CC2609-9D94-194A-8A3E-28DC73B159CD}" dt="2022-10-19T00:56:15.443" v="937" actId="20577"/>
          <ac:spMkLst>
            <pc:docMk/>
            <pc:sldMk cId="132777145" sldId="269"/>
            <ac:spMk id="3" creationId="{F9F7C89A-580E-3131-0EA8-13D1A4923BB6}"/>
          </ac:spMkLst>
        </pc:spChg>
        <pc:picChg chg="add mod">
          <ac:chgData name="Niederhuth, Chad" userId="dc65ded4-7150-447e-a49f-d8107899216f" providerId="ADAL" clId="{05CC2609-9D94-194A-8A3E-28DC73B159CD}" dt="2022-10-19T00:54:27.254" v="648" actId="1076"/>
          <ac:picMkLst>
            <pc:docMk/>
            <pc:sldMk cId="132777145" sldId="269"/>
            <ac:picMk id="4" creationId="{56676071-D866-15DF-7BFB-54C2667F45B8}"/>
          </ac:picMkLst>
        </pc:picChg>
        <pc:picChg chg="mod">
          <ac:chgData name="Niederhuth, Chad" userId="dc65ded4-7150-447e-a49f-d8107899216f" providerId="ADAL" clId="{05CC2609-9D94-194A-8A3E-28DC73B159CD}" dt="2022-10-19T00:53:45.750" v="642" actId="1076"/>
          <ac:picMkLst>
            <pc:docMk/>
            <pc:sldMk cId="132777145" sldId="269"/>
            <ac:picMk id="5" creationId="{4075A5EF-6D1F-7B29-1E20-F532933BA144}"/>
          </ac:picMkLst>
        </pc:picChg>
        <pc:picChg chg="add mod">
          <ac:chgData name="Niederhuth, Chad" userId="dc65ded4-7150-447e-a49f-d8107899216f" providerId="ADAL" clId="{05CC2609-9D94-194A-8A3E-28DC73B159CD}" dt="2022-10-19T00:54:30.437" v="650" actId="14100"/>
          <ac:picMkLst>
            <pc:docMk/>
            <pc:sldMk cId="132777145" sldId="269"/>
            <ac:picMk id="7" creationId="{9E26FFC7-AA2D-E232-C9E3-A1422F303043}"/>
          </ac:picMkLst>
        </pc:picChg>
      </pc:sldChg>
      <pc:sldChg chg="modSp mod ord">
        <pc:chgData name="Niederhuth, Chad" userId="dc65ded4-7150-447e-a49f-d8107899216f" providerId="ADAL" clId="{05CC2609-9D94-194A-8A3E-28DC73B159CD}" dt="2022-10-19T00:56:24.582" v="939" actId="14100"/>
        <pc:sldMkLst>
          <pc:docMk/>
          <pc:sldMk cId="707556449" sldId="270"/>
        </pc:sldMkLst>
        <pc:spChg chg="mod">
          <ac:chgData name="Niederhuth, Chad" userId="dc65ded4-7150-447e-a49f-d8107899216f" providerId="ADAL" clId="{05CC2609-9D94-194A-8A3E-28DC73B159CD}" dt="2022-10-19T00:35:55.926" v="449" actId="20577"/>
          <ac:spMkLst>
            <pc:docMk/>
            <pc:sldMk cId="707556449" sldId="270"/>
            <ac:spMk id="2" creationId="{72A15CE0-B6E0-3F4B-3D7C-7243BCF6D6DA}"/>
          </ac:spMkLst>
        </pc:spChg>
        <pc:spChg chg="mod">
          <ac:chgData name="Niederhuth, Chad" userId="dc65ded4-7150-447e-a49f-d8107899216f" providerId="ADAL" clId="{05CC2609-9D94-194A-8A3E-28DC73B159CD}" dt="2022-10-19T00:56:24.582" v="939" actId="14100"/>
          <ac:spMkLst>
            <pc:docMk/>
            <pc:sldMk cId="707556449" sldId="270"/>
            <ac:spMk id="3" creationId="{F9F7C89A-580E-3131-0EA8-13D1A4923BB6}"/>
          </ac:spMkLst>
        </pc:spChg>
        <pc:picChg chg="mod">
          <ac:chgData name="Niederhuth, Chad" userId="dc65ded4-7150-447e-a49f-d8107899216f" providerId="ADAL" clId="{05CC2609-9D94-194A-8A3E-28DC73B159CD}" dt="2022-10-19T00:36:01.251" v="451" actId="1076"/>
          <ac:picMkLst>
            <pc:docMk/>
            <pc:sldMk cId="707556449" sldId="270"/>
            <ac:picMk id="5" creationId="{EC7F4212-B620-40B8-12C4-456CB566B65E}"/>
          </ac:picMkLst>
        </pc:picChg>
      </pc:sldChg>
      <pc:sldChg chg="del">
        <pc:chgData name="Niederhuth, Chad" userId="dc65ded4-7150-447e-a49f-d8107899216f" providerId="ADAL" clId="{05CC2609-9D94-194A-8A3E-28DC73B159CD}" dt="2022-10-19T00:56:46.639" v="940" actId="2696"/>
        <pc:sldMkLst>
          <pc:docMk/>
          <pc:sldMk cId="1081582810" sldId="271"/>
        </pc:sldMkLst>
      </pc:sldChg>
      <pc:sldChg chg="modSp mod">
        <pc:chgData name="Niederhuth, Chad" userId="dc65ded4-7150-447e-a49f-d8107899216f" providerId="ADAL" clId="{05CC2609-9D94-194A-8A3E-28DC73B159CD}" dt="2022-10-19T00:59:44.509" v="1405" actId="207"/>
        <pc:sldMkLst>
          <pc:docMk/>
          <pc:sldMk cId="1025935402" sldId="272"/>
        </pc:sldMkLst>
        <pc:spChg chg="mod">
          <ac:chgData name="Niederhuth, Chad" userId="dc65ded4-7150-447e-a49f-d8107899216f" providerId="ADAL" clId="{05CC2609-9D94-194A-8A3E-28DC73B159CD}" dt="2022-10-19T00:57:20.362" v="974" actId="20577"/>
          <ac:spMkLst>
            <pc:docMk/>
            <pc:sldMk cId="1025935402" sldId="272"/>
            <ac:spMk id="2" creationId="{72A15CE0-B6E0-3F4B-3D7C-7243BCF6D6DA}"/>
          </ac:spMkLst>
        </pc:spChg>
        <pc:spChg chg="mod">
          <ac:chgData name="Niederhuth, Chad" userId="dc65ded4-7150-447e-a49f-d8107899216f" providerId="ADAL" clId="{05CC2609-9D94-194A-8A3E-28DC73B159CD}" dt="2022-10-19T00:59:44.509" v="1405" actId="207"/>
          <ac:spMkLst>
            <pc:docMk/>
            <pc:sldMk cId="1025935402" sldId="272"/>
            <ac:spMk id="3" creationId="{F9F7C89A-580E-3131-0EA8-13D1A4923BB6}"/>
          </ac:spMkLst>
        </pc:spChg>
        <pc:picChg chg="mod">
          <ac:chgData name="Niederhuth, Chad" userId="dc65ded4-7150-447e-a49f-d8107899216f" providerId="ADAL" clId="{05CC2609-9D94-194A-8A3E-28DC73B159CD}" dt="2022-10-19T00:56:54.876" v="942" actId="14100"/>
          <ac:picMkLst>
            <pc:docMk/>
            <pc:sldMk cId="1025935402" sldId="272"/>
            <ac:picMk id="5" creationId="{04BC52F7-8983-FCB9-A3B8-4B831E858D9C}"/>
          </ac:picMkLst>
        </pc:picChg>
      </pc:sldChg>
      <pc:sldChg chg="addSp delSp modSp mod">
        <pc:chgData name="Niederhuth, Chad" userId="dc65ded4-7150-447e-a49f-d8107899216f" providerId="ADAL" clId="{05CC2609-9D94-194A-8A3E-28DC73B159CD}" dt="2022-10-19T01:01:46.975" v="1517" actId="1076"/>
        <pc:sldMkLst>
          <pc:docMk/>
          <pc:sldMk cId="559681006" sldId="273"/>
        </pc:sldMkLst>
        <pc:spChg chg="mod">
          <ac:chgData name="Niederhuth, Chad" userId="dc65ded4-7150-447e-a49f-d8107899216f" providerId="ADAL" clId="{05CC2609-9D94-194A-8A3E-28DC73B159CD}" dt="2022-10-19T00:59:27.351" v="1392" actId="20577"/>
          <ac:spMkLst>
            <pc:docMk/>
            <pc:sldMk cId="559681006" sldId="273"/>
            <ac:spMk id="2" creationId="{72A15CE0-B6E0-3F4B-3D7C-7243BCF6D6DA}"/>
          </ac:spMkLst>
        </pc:spChg>
        <pc:spChg chg="mod">
          <ac:chgData name="Niederhuth, Chad" userId="dc65ded4-7150-447e-a49f-d8107899216f" providerId="ADAL" clId="{05CC2609-9D94-194A-8A3E-28DC73B159CD}" dt="2022-10-19T01:01:22.350" v="1508" actId="20577"/>
          <ac:spMkLst>
            <pc:docMk/>
            <pc:sldMk cId="559681006" sldId="273"/>
            <ac:spMk id="3" creationId="{F9F7C89A-580E-3131-0EA8-13D1A4923BB6}"/>
          </ac:spMkLst>
        </pc:spChg>
        <pc:spChg chg="add mod">
          <ac:chgData name="Niederhuth, Chad" userId="dc65ded4-7150-447e-a49f-d8107899216f" providerId="ADAL" clId="{05CC2609-9D94-194A-8A3E-28DC73B159CD}" dt="2022-10-19T01:01:46.975" v="1517" actId="1076"/>
          <ac:spMkLst>
            <pc:docMk/>
            <pc:sldMk cId="559681006" sldId="273"/>
            <ac:spMk id="10" creationId="{2A692FFE-03D8-798A-82FF-EB79E465B07B}"/>
          </ac:spMkLst>
        </pc:spChg>
        <pc:picChg chg="add del mod">
          <ac:chgData name="Niederhuth, Chad" userId="dc65ded4-7150-447e-a49f-d8107899216f" providerId="ADAL" clId="{05CC2609-9D94-194A-8A3E-28DC73B159CD}" dt="2022-10-19T00:59:22.749" v="1377" actId="14100"/>
          <ac:picMkLst>
            <pc:docMk/>
            <pc:sldMk cId="559681006" sldId="273"/>
            <ac:picMk id="5" creationId="{C2AA39DB-9E33-6091-DD61-3077655FB728}"/>
          </ac:picMkLst>
        </pc:picChg>
        <pc:picChg chg="add del mod">
          <ac:chgData name="Niederhuth, Chad" userId="dc65ded4-7150-447e-a49f-d8107899216f" providerId="ADAL" clId="{05CC2609-9D94-194A-8A3E-28DC73B159CD}" dt="2022-10-19T00:51:52.510" v="604"/>
          <ac:picMkLst>
            <pc:docMk/>
            <pc:sldMk cId="559681006" sldId="273"/>
            <ac:picMk id="6" creationId="{F1885EAE-7147-C226-9186-CE1F0E1E39F6}"/>
          </ac:picMkLst>
        </pc:picChg>
        <pc:picChg chg="add mod">
          <ac:chgData name="Niederhuth, Chad" userId="dc65ded4-7150-447e-a49f-d8107899216f" providerId="ADAL" clId="{05CC2609-9D94-194A-8A3E-28DC73B159CD}" dt="2022-10-19T01:01:35.612" v="1514" actId="1076"/>
          <ac:picMkLst>
            <pc:docMk/>
            <pc:sldMk cId="559681006" sldId="273"/>
            <ac:picMk id="8" creationId="{9589A06C-820E-D67F-5D86-535034FEB151}"/>
          </ac:picMkLst>
        </pc:picChg>
      </pc:sldChg>
      <pc:sldChg chg="addSp delSp modSp mod">
        <pc:chgData name="Niederhuth, Chad" userId="dc65ded4-7150-447e-a49f-d8107899216f" providerId="ADAL" clId="{05CC2609-9D94-194A-8A3E-28DC73B159CD}" dt="2022-10-19T01:03:25.879" v="1674" actId="207"/>
        <pc:sldMkLst>
          <pc:docMk/>
          <pc:sldMk cId="173315593" sldId="274"/>
        </pc:sldMkLst>
        <pc:spChg chg="mod">
          <ac:chgData name="Niederhuth, Chad" userId="dc65ded4-7150-447e-a49f-d8107899216f" providerId="ADAL" clId="{05CC2609-9D94-194A-8A3E-28DC73B159CD}" dt="2022-10-19T01:02:17.204" v="1542" actId="20577"/>
          <ac:spMkLst>
            <pc:docMk/>
            <pc:sldMk cId="173315593" sldId="274"/>
            <ac:spMk id="2" creationId="{72A15CE0-B6E0-3F4B-3D7C-7243BCF6D6DA}"/>
          </ac:spMkLst>
        </pc:spChg>
        <pc:spChg chg="mod">
          <ac:chgData name="Niederhuth, Chad" userId="dc65ded4-7150-447e-a49f-d8107899216f" providerId="ADAL" clId="{05CC2609-9D94-194A-8A3E-28DC73B159CD}" dt="2022-10-19T01:03:25.879" v="1674" actId="207"/>
          <ac:spMkLst>
            <pc:docMk/>
            <pc:sldMk cId="173315593" sldId="274"/>
            <ac:spMk id="3" creationId="{F9F7C89A-580E-3131-0EA8-13D1A4923BB6}"/>
          </ac:spMkLst>
        </pc:spChg>
        <pc:picChg chg="add del mod">
          <ac:chgData name="Niederhuth, Chad" userId="dc65ded4-7150-447e-a49f-d8107899216f" providerId="ADAL" clId="{05CC2609-9D94-194A-8A3E-28DC73B159CD}" dt="2022-10-19T01:02:28.605" v="1545" actId="1076"/>
          <ac:picMkLst>
            <pc:docMk/>
            <pc:sldMk cId="173315593" sldId="274"/>
            <ac:picMk id="5" creationId="{011FD2D4-D756-6C14-CF75-D2B67EA43A0B}"/>
          </ac:picMkLst>
        </pc:picChg>
        <pc:picChg chg="add del mod">
          <ac:chgData name="Niederhuth, Chad" userId="dc65ded4-7150-447e-a49f-d8107899216f" providerId="ADAL" clId="{05CC2609-9D94-194A-8A3E-28DC73B159CD}" dt="2022-10-19T00:51:46.491" v="592"/>
          <ac:picMkLst>
            <pc:docMk/>
            <pc:sldMk cId="173315593" sldId="274"/>
            <ac:picMk id="6" creationId="{7CDCCE07-5901-5A33-C29A-C70946176B53}"/>
          </ac:picMkLst>
        </pc:picChg>
        <pc:picChg chg="add mod">
          <ac:chgData name="Niederhuth, Chad" userId="dc65ded4-7150-447e-a49f-d8107899216f" providerId="ADAL" clId="{05CC2609-9D94-194A-8A3E-28DC73B159CD}" dt="2022-10-19T01:02:35.782" v="1547" actId="1076"/>
          <ac:picMkLst>
            <pc:docMk/>
            <pc:sldMk cId="173315593" sldId="274"/>
            <ac:picMk id="7" creationId="{5612D86A-8810-90AD-6C15-6D1ABA173890}"/>
          </ac:picMkLst>
        </pc:picChg>
      </pc:sldChg>
      <pc:sldChg chg="delSp modSp mod">
        <pc:chgData name="Niederhuth, Chad" userId="dc65ded4-7150-447e-a49f-d8107899216f" providerId="ADAL" clId="{05CC2609-9D94-194A-8A3E-28DC73B159CD}" dt="2022-10-19T01:14:18.543" v="2767" actId="20577"/>
        <pc:sldMkLst>
          <pc:docMk/>
          <pc:sldMk cId="1453710129" sldId="275"/>
        </pc:sldMkLst>
        <pc:spChg chg="mod">
          <ac:chgData name="Niederhuth, Chad" userId="dc65ded4-7150-447e-a49f-d8107899216f" providerId="ADAL" clId="{05CC2609-9D94-194A-8A3E-28DC73B159CD}" dt="2022-10-19T01:03:39.415" v="1713" actId="20577"/>
          <ac:spMkLst>
            <pc:docMk/>
            <pc:sldMk cId="1453710129" sldId="275"/>
            <ac:spMk id="2" creationId="{72A15CE0-B6E0-3F4B-3D7C-7243BCF6D6DA}"/>
          </ac:spMkLst>
        </pc:spChg>
        <pc:spChg chg="mod">
          <ac:chgData name="Niederhuth, Chad" userId="dc65ded4-7150-447e-a49f-d8107899216f" providerId="ADAL" clId="{05CC2609-9D94-194A-8A3E-28DC73B159CD}" dt="2022-10-19T01:14:18.543" v="2767" actId="20577"/>
          <ac:spMkLst>
            <pc:docMk/>
            <pc:sldMk cId="1453710129" sldId="275"/>
            <ac:spMk id="3" creationId="{F9F7C89A-580E-3131-0EA8-13D1A4923BB6}"/>
          </ac:spMkLst>
        </pc:spChg>
        <pc:picChg chg="del">
          <ac:chgData name="Niederhuth, Chad" userId="dc65ded4-7150-447e-a49f-d8107899216f" providerId="ADAL" clId="{05CC2609-9D94-194A-8A3E-28DC73B159CD}" dt="2022-10-19T01:03:41.430" v="1714" actId="478"/>
          <ac:picMkLst>
            <pc:docMk/>
            <pc:sldMk cId="1453710129" sldId="275"/>
            <ac:picMk id="5" creationId="{4E97B53A-2EFC-FD5A-58AE-3AD0BD4AB670}"/>
          </ac:picMkLst>
        </pc:picChg>
      </pc:sldChg>
      <pc:sldChg chg="modSp mod">
        <pc:chgData name="Niederhuth, Chad" userId="dc65ded4-7150-447e-a49f-d8107899216f" providerId="ADAL" clId="{05CC2609-9D94-194A-8A3E-28DC73B159CD}" dt="2022-10-19T01:17:01.408" v="3302" actId="20577"/>
        <pc:sldMkLst>
          <pc:docMk/>
          <pc:sldMk cId="3977709773" sldId="276"/>
        </pc:sldMkLst>
        <pc:spChg chg="mod">
          <ac:chgData name="Niederhuth, Chad" userId="dc65ded4-7150-447e-a49f-d8107899216f" providerId="ADAL" clId="{05CC2609-9D94-194A-8A3E-28DC73B159CD}" dt="2022-10-19T01:14:30.102" v="2787" actId="20577"/>
          <ac:spMkLst>
            <pc:docMk/>
            <pc:sldMk cId="3977709773" sldId="276"/>
            <ac:spMk id="2" creationId="{72A15CE0-B6E0-3F4B-3D7C-7243BCF6D6DA}"/>
          </ac:spMkLst>
        </pc:spChg>
        <pc:spChg chg="mod">
          <ac:chgData name="Niederhuth, Chad" userId="dc65ded4-7150-447e-a49f-d8107899216f" providerId="ADAL" clId="{05CC2609-9D94-194A-8A3E-28DC73B159CD}" dt="2022-10-19T01:17:01.408" v="3302" actId="20577"/>
          <ac:spMkLst>
            <pc:docMk/>
            <pc:sldMk cId="3977709773" sldId="276"/>
            <ac:spMk id="3" creationId="{F9F7C89A-580E-3131-0EA8-13D1A4923BB6}"/>
          </ac:spMkLst>
        </pc:spChg>
        <pc:picChg chg="mod">
          <ac:chgData name="Niederhuth, Chad" userId="dc65ded4-7150-447e-a49f-d8107899216f" providerId="ADAL" clId="{05CC2609-9D94-194A-8A3E-28DC73B159CD}" dt="2022-10-19T01:14:32.464" v="2788" actId="1076"/>
          <ac:picMkLst>
            <pc:docMk/>
            <pc:sldMk cId="3977709773" sldId="276"/>
            <ac:picMk id="5" creationId="{42D06E47-0DFD-3E62-DF3A-C64106B4C497}"/>
          </ac:picMkLst>
        </pc:picChg>
        <pc:picChg chg="mod">
          <ac:chgData name="Niederhuth, Chad" userId="dc65ded4-7150-447e-a49f-d8107899216f" providerId="ADAL" clId="{05CC2609-9D94-194A-8A3E-28DC73B159CD}" dt="2022-10-19T01:14:34.163" v="2789" actId="1076"/>
          <ac:picMkLst>
            <pc:docMk/>
            <pc:sldMk cId="3977709773" sldId="276"/>
            <ac:picMk id="9" creationId="{10D88F98-2616-DB4B-0DB7-761D2018AD92}"/>
          </ac:picMkLst>
        </pc:picChg>
      </pc:sldChg>
      <pc:sldChg chg="modSp mod">
        <pc:chgData name="Niederhuth, Chad" userId="dc65ded4-7150-447e-a49f-d8107899216f" providerId="ADAL" clId="{05CC2609-9D94-194A-8A3E-28DC73B159CD}" dt="2022-10-19T01:23:21.933" v="3654" actId="20577"/>
        <pc:sldMkLst>
          <pc:docMk/>
          <pc:sldMk cId="970347057" sldId="277"/>
        </pc:sldMkLst>
        <pc:spChg chg="mod">
          <ac:chgData name="Niederhuth, Chad" userId="dc65ded4-7150-447e-a49f-d8107899216f" providerId="ADAL" clId="{05CC2609-9D94-194A-8A3E-28DC73B159CD}" dt="2022-10-19T01:17:09.466" v="3322" actId="20577"/>
          <ac:spMkLst>
            <pc:docMk/>
            <pc:sldMk cId="970347057" sldId="277"/>
            <ac:spMk id="2" creationId="{72A15CE0-B6E0-3F4B-3D7C-7243BCF6D6DA}"/>
          </ac:spMkLst>
        </pc:spChg>
        <pc:spChg chg="mod">
          <ac:chgData name="Niederhuth, Chad" userId="dc65ded4-7150-447e-a49f-d8107899216f" providerId="ADAL" clId="{05CC2609-9D94-194A-8A3E-28DC73B159CD}" dt="2022-10-19T01:23:21.933" v="3654" actId="20577"/>
          <ac:spMkLst>
            <pc:docMk/>
            <pc:sldMk cId="970347057" sldId="277"/>
            <ac:spMk id="3" creationId="{F9F7C89A-580E-3131-0EA8-13D1A4923BB6}"/>
          </ac:spMkLst>
        </pc:spChg>
        <pc:picChg chg="mod">
          <ac:chgData name="Niederhuth, Chad" userId="dc65ded4-7150-447e-a49f-d8107899216f" providerId="ADAL" clId="{05CC2609-9D94-194A-8A3E-28DC73B159CD}" dt="2022-10-19T01:17:12.482" v="3323" actId="1076"/>
          <ac:picMkLst>
            <pc:docMk/>
            <pc:sldMk cId="970347057" sldId="277"/>
            <ac:picMk id="5" creationId="{A2637617-1619-8802-3778-F0B839781805}"/>
          </ac:picMkLst>
        </pc:picChg>
      </pc:sldChg>
      <pc:sldChg chg="addSp delSp modSp mod">
        <pc:chgData name="Niederhuth, Chad" userId="dc65ded4-7150-447e-a49f-d8107899216f" providerId="ADAL" clId="{05CC2609-9D94-194A-8A3E-28DC73B159CD}" dt="2022-10-19T01:34:16.153" v="4943" actId="1035"/>
        <pc:sldMkLst>
          <pc:docMk/>
          <pc:sldMk cId="2242477374" sldId="278"/>
        </pc:sldMkLst>
        <pc:spChg chg="mod">
          <ac:chgData name="Niederhuth, Chad" userId="dc65ded4-7150-447e-a49f-d8107899216f" providerId="ADAL" clId="{05CC2609-9D94-194A-8A3E-28DC73B159CD}" dt="2022-10-19T01:34:16.153" v="4943" actId="1035"/>
          <ac:spMkLst>
            <pc:docMk/>
            <pc:sldMk cId="2242477374" sldId="278"/>
            <ac:spMk id="2" creationId="{72A15CE0-B6E0-3F4B-3D7C-7243BCF6D6DA}"/>
          </ac:spMkLst>
        </pc:spChg>
        <pc:spChg chg="del">
          <ac:chgData name="Niederhuth, Chad" userId="dc65ded4-7150-447e-a49f-d8107899216f" providerId="ADAL" clId="{05CC2609-9D94-194A-8A3E-28DC73B159CD}" dt="2022-10-19T01:23:49.836" v="3716" actId="478"/>
          <ac:spMkLst>
            <pc:docMk/>
            <pc:sldMk cId="2242477374" sldId="278"/>
            <ac:spMk id="3" creationId="{F9F7C89A-580E-3131-0EA8-13D1A4923BB6}"/>
          </ac:spMkLst>
        </pc:spChg>
        <pc:spChg chg="add del mod">
          <ac:chgData name="Niederhuth, Chad" userId="dc65ded4-7150-447e-a49f-d8107899216f" providerId="ADAL" clId="{05CC2609-9D94-194A-8A3E-28DC73B159CD}" dt="2022-10-19T01:34:03.809" v="4942" actId="478"/>
          <ac:spMkLst>
            <pc:docMk/>
            <pc:sldMk cId="2242477374" sldId="278"/>
            <ac:spMk id="5" creationId="{057A06AD-A7C9-8D62-7962-0F63622B1C87}"/>
          </ac:spMkLst>
        </pc:spChg>
        <pc:picChg chg="mod">
          <ac:chgData name="Niederhuth, Chad" userId="dc65ded4-7150-447e-a49f-d8107899216f" providerId="ADAL" clId="{05CC2609-9D94-194A-8A3E-28DC73B159CD}" dt="2022-10-19T01:23:48.116" v="3715" actId="1076"/>
          <ac:picMkLst>
            <pc:docMk/>
            <pc:sldMk cId="2242477374" sldId="278"/>
            <ac:picMk id="6" creationId="{51EBE4AB-4D1F-66BE-2D25-0FFE5B94153E}"/>
          </ac:picMkLst>
        </pc:picChg>
      </pc:sldChg>
      <pc:sldChg chg="addSp delSp modSp add mod">
        <pc:chgData name="Niederhuth, Chad" userId="dc65ded4-7150-447e-a49f-d8107899216f" providerId="ADAL" clId="{05CC2609-9D94-194A-8A3E-28DC73B159CD}" dt="2022-10-19T01:31:24.858" v="4740" actId="14100"/>
        <pc:sldMkLst>
          <pc:docMk/>
          <pc:sldMk cId="278214965" sldId="279"/>
        </pc:sldMkLst>
        <pc:spChg chg="mod">
          <ac:chgData name="Niederhuth, Chad" userId="dc65ded4-7150-447e-a49f-d8107899216f" providerId="ADAL" clId="{05CC2609-9D94-194A-8A3E-28DC73B159CD}" dt="2022-10-19T01:31:24.858" v="4740" actId="14100"/>
          <ac:spMkLst>
            <pc:docMk/>
            <pc:sldMk cId="278214965" sldId="279"/>
            <ac:spMk id="3" creationId="{C97458BB-79C7-76E5-6305-58BE9FEE8194}"/>
          </ac:spMkLst>
        </pc:spChg>
        <pc:picChg chg="add del">
          <ac:chgData name="Niederhuth, Chad" userId="dc65ded4-7150-447e-a49f-d8107899216f" providerId="ADAL" clId="{05CC2609-9D94-194A-8A3E-28DC73B159CD}" dt="2022-10-19T01:28:43.712" v="4167" actId="478"/>
          <ac:picMkLst>
            <pc:docMk/>
            <pc:sldMk cId="278214965" sldId="279"/>
            <ac:picMk id="4" creationId="{0365CE64-6D9D-9BC5-36C9-451612CFBCEF}"/>
          </ac:picMkLst>
        </pc:picChg>
      </pc:sldChg>
      <pc:sldChg chg="modSp new mod">
        <pc:chgData name="Niederhuth, Chad" userId="dc65ded4-7150-447e-a49f-d8107899216f" providerId="ADAL" clId="{05CC2609-9D94-194A-8A3E-28DC73B159CD}" dt="2022-10-19T01:33:44.388" v="4941" actId="20577"/>
        <pc:sldMkLst>
          <pc:docMk/>
          <pc:sldMk cId="538224843" sldId="280"/>
        </pc:sldMkLst>
        <pc:spChg chg="mod">
          <ac:chgData name="Niederhuth, Chad" userId="dc65ded4-7150-447e-a49f-d8107899216f" providerId="ADAL" clId="{05CC2609-9D94-194A-8A3E-28DC73B159CD}" dt="2022-10-19T01:31:49.396" v="4749" actId="20577"/>
          <ac:spMkLst>
            <pc:docMk/>
            <pc:sldMk cId="538224843" sldId="280"/>
            <ac:spMk id="2" creationId="{C5A48B43-34E0-7427-39C1-896D395B60CA}"/>
          </ac:spMkLst>
        </pc:spChg>
        <pc:spChg chg="mod">
          <ac:chgData name="Niederhuth, Chad" userId="dc65ded4-7150-447e-a49f-d8107899216f" providerId="ADAL" clId="{05CC2609-9D94-194A-8A3E-28DC73B159CD}" dt="2022-10-19T01:33:44.388" v="4941" actId="20577"/>
          <ac:spMkLst>
            <pc:docMk/>
            <pc:sldMk cId="538224843" sldId="280"/>
            <ac:spMk id="3" creationId="{5038F8CF-8014-1366-DD8F-CC11ED155309}"/>
          </ac:spMkLst>
        </pc:spChg>
      </pc:sldChg>
      <pc:sldChg chg="add ord">
        <pc:chgData name="Niederhuth, Chad" userId="dc65ded4-7150-447e-a49f-d8107899216f" providerId="ADAL" clId="{05CC2609-9D94-194A-8A3E-28DC73B159CD}" dt="2022-10-19T02:04:42.157" v="6465" actId="20578"/>
        <pc:sldMkLst>
          <pc:docMk/>
          <pc:sldMk cId="329091973" sldId="281"/>
        </pc:sldMkLst>
      </pc:sldChg>
      <pc:sldChg chg="add del">
        <pc:chgData name="Niederhuth, Chad" userId="dc65ded4-7150-447e-a49f-d8107899216f" providerId="ADAL" clId="{05CC2609-9D94-194A-8A3E-28DC73B159CD}" dt="2022-10-19T01:52:46.326" v="5620" actId="2696"/>
        <pc:sldMkLst>
          <pc:docMk/>
          <pc:sldMk cId="1860198045" sldId="28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4D19-DFFC-8CA4-D8CB-6D7995FD3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1789B-250B-DFF5-1873-4576B272C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35826-87BD-E2C0-0287-73301155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D71E7-B4FE-AA2A-DAE3-BAF291CAE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CAC87-F0A9-B4AD-F1AA-A16228856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2B00-68E5-D670-F49D-2EB5B2AAC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36DD4-A750-80CE-F8C7-E4A025105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00845-FB8D-9364-8883-7286231D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55210-4739-BB7A-86CE-81140DE5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E2FAE-AF79-D1CB-ADDA-8AF99FD4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58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69570C-167A-2BAB-8E8A-5C29AFEE44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4276F-7C26-2FCF-A3BC-10633148B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38B5E-CD4D-05F1-5208-E4053096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B4C17-7E7E-1BDD-E82D-C7C156DC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26F66-A4E6-21AF-0B26-A7F369A54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5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045A-E543-9DB6-6F01-45E6C96D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FC3E1-5428-7F0B-B205-7AA8E952D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958BB-46A5-AAD3-D8B2-5F6382C8A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254D0-4D3E-9B4C-3206-9AC7A378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8BC6D-E00D-9F32-75B1-A396CF89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9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C0CA6-E7F7-6946-C846-535CD8896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7E2C4-17DE-775B-A802-665F48019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A63D7-FFD4-F473-4F98-FACAFA92F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058AB-DE92-27DF-2482-50C5673DD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8235A-09FD-C211-AC48-11545A431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5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68AA-A4E8-ECEA-9546-96DF0920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745D-80AE-843E-6855-C755A3C50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282DDE-906A-8B5B-92A3-93C9E9C37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97109-5237-BAD7-D254-9A5654A3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0FB44-B44F-E66A-CBD1-F30471006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E5431-E59A-DCBE-D9C0-3A75E6E5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09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55AA-225E-E29D-189F-37632467A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A508F-D3DF-1E9B-E28F-C70626523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0F83F-8496-A8B1-B154-192407364F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80E97-08F5-D19A-DFF0-3B6E87A12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0B0BE-0B00-73A6-603D-0982DD9DA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171BE4-3D96-5C03-3DC7-D071D431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398D1C-BACF-FA07-AB28-AD5A004B4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23FB2-84E3-A46B-4DEF-4AF0E7ED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29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227A2-A133-D1A1-DDD7-06D470D9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AC41F-D719-05A6-C025-C393E2CF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7CB5B-2390-A2CE-7911-A97DF9E71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9BB0D-21DB-0150-4F48-37E55946B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8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ABC4B-1CAF-ECFF-AA4C-451FEBA7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0363A-6953-2ADA-F0B0-835A9B091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F2397-3DA5-97F1-6DE5-B5DF9E083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5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D82-A67A-78E3-8872-B4BB6172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6944-D36D-FEEB-8C8A-DFFF93E6F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3B30D-D535-8A1F-C4AD-FE0D70C33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E66AF-9C67-4C82-29D9-C0E3DF44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78F2E-C66D-0C83-A6C3-76A0818F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D0C7B-D30D-4865-B50C-D865C77C3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25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5E99-A54A-C153-AFDD-84A8D02C7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8B2889-02DF-A1D3-D319-1E527D56C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3C52A-42D2-3EBE-785B-4409DEE3E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95060-AF0E-0EB5-EC6F-204A55722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1B9E6-3931-78D2-BF37-31DAC76DF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3340F-2E43-CAD3-460B-C05A96829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0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D30B59-EA8F-9BB9-46C2-BEFED22E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A1841-53DD-462B-A4A8-61A9B4DB2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6B49B-1071-BBF7-2E27-8DA45802B0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64DDC-EF8C-024E-A566-7CE21252F7CF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A64B9-DE30-18EB-9274-26BF298C62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6204F-F5C2-6EA0-4436-6F62115F6F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4DE0C0-63D7-1640-B3C4-40B913B9B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6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conductor.org/packages/release/BiocViews.html#___GeneSetEnrichment" TargetMode="External"/><Relationship Id="rId3" Type="http://schemas.openxmlformats.org/officeDocument/2006/relationships/hyperlink" Target="http://pantherdb.org/" TargetMode="External"/><Relationship Id="rId7" Type="http://schemas.openxmlformats.org/officeDocument/2006/relationships/hyperlink" Target="https://www.geneweaver.org/" TargetMode="External"/><Relationship Id="rId2" Type="http://schemas.openxmlformats.org/officeDocument/2006/relationships/hyperlink" Target="http://geneontology.org/docs/tools-overvie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ntologizer.de/" TargetMode="External"/><Relationship Id="rId5" Type="http://schemas.openxmlformats.org/officeDocument/2006/relationships/hyperlink" Target="http://biit.cs.ut.ee/gprofiler/gost" TargetMode="External"/><Relationship Id="rId4" Type="http://schemas.openxmlformats.org/officeDocument/2006/relationships/hyperlink" Target="http://cbl-gorilla.cs.technion.ac.il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oconductor.org/packages/release/bioc/vignettes/topGO/inst/doc/topGO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antherdb.org/" TargetMode="External"/><Relationship Id="rId2" Type="http://schemas.openxmlformats.org/officeDocument/2006/relationships/hyperlink" Target="http://geneontology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ast2g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2814-F0C6-2270-CF6F-31D4800C43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 Function &amp; Ontology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95207-EAEA-A564-9817-CCE40C2F10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PLB 812</a:t>
            </a:r>
          </a:p>
        </p:txBody>
      </p:sp>
    </p:spTree>
    <p:extLst>
      <p:ext uri="{BB962C8B-B14F-4D97-AF65-F5344CB8AC3E}">
        <p14:creationId xmlns:p14="http://schemas.microsoft.com/office/powerpoint/2010/main" val="25952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Wrangling your data into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2996F9-CEE6-2835-AE69-99EFFDC1D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404" y="2688383"/>
            <a:ext cx="10691192" cy="40351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2E626F-09A4-E080-3AA6-A554A49D2E0E}"/>
              </a:ext>
            </a:extLst>
          </p:cNvPr>
          <p:cNvSpPr txBox="1"/>
          <p:nvPr/>
        </p:nvSpPr>
        <p:spPr>
          <a:xfrm>
            <a:off x="750404" y="1866370"/>
            <a:ext cx="8282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gene/transcript names need to match those in your differential expression </a:t>
            </a:r>
            <a:r>
              <a:rPr lang="en-US" dirty="0" err="1"/>
              <a:t>analyssi</a:t>
            </a:r>
            <a:endParaRPr lang="en-US" dirty="0"/>
          </a:p>
          <a:p>
            <a:r>
              <a:rPr lang="en-US" dirty="0"/>
              <a:t>The data we want are column #2 (locus name) &amp; #10 (GO terms)</a:t>
            </a:r>
          </a:p>
        </p:txBody>
      </p:sp>
    </p:spTree>
    <p:extLst>
      <p:ext uri="{BB962C8B-B14F-4D97-AF65-F5344CB8AC3E}">
        <p14:creationId xmlns:p14="http://schemas.microsoft.com/office/powerpoint/2010/main" val="115434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Wrangling your data into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94FF2-32A3-40D8-B439-8D2A9362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9241"/>
            <a:ext cx="10943849" cy="38957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494DBA-937F-C91E-4BD1-171B58249981}"/>
              </a:ext>
            </a:extLst>
          </p:cNvPr>
          <p:cNvSpPr txBox="1"/>
          <p:nvPr/>
        </p:nvSpPr>
        <p:spPr>
          <a:xfrm>
            <a:off x="838200" y="1506022"/>
            <a:ext cx="8879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Notice also that there are multiple instances of a gene, because there are </a:t>
            </a:r>
            <a:r>
              <a:rPr lang="en-US" dirty="0" err="1"/>
              <a:t>multple</a:t>
            </a:r>
            <a:r>
              <a:rPr lang="en-US" dirty="0"/>
              <a:t> transcripts</a:t>
            </a:r>
          </a:p>
          <a:p>
            <a:r>
              <a:rPr lang="en-US" dirty="0"/>
              <a:t>We will first get a list of only the unique </a:t>
            </a:r>
            <a:r>
              <a:rPr lang="en-US" dirty="0" err="1"/>
              <a:t>locusName</a:t>
            </a:r>
            <a:r>
              <a:rPr lang="en-US" dirty="0"/>
              <a:t> (i.e. gene names)</a:t>
            </a:r>
          </a:p>
        </p:txBody>
      </p:sp>
    </p:spTree>
    <p:extLst>
      <p:ext uri="{BB962C8B-B14F-4D97-AF65-F5344CB8AC3E}">
        <p14:creationId xmlns:p14="http://schemas.microsoft.com/office/powerpoint/2010/main" val="383911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Wrangling your data into format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C15236-AC29-1664-9333-96E37817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77" y="4593021"/>
            <a:ext cx="7772400" cy="16819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BA7AC9-81E6-F45B-5F3A-4037E9848D55}"/>
              </a:ext>
            </a:extLst>
          </p:cNvPr>
          <p:cNvSpPr txBox="1"/>
          <p:nvPr/>
        </p:nvSpPr>
        <p:spPr>
          <a:xfrm>
            <a:off x="1039906" y="1568824"/>
            <a:ext cx="10421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we will use a “while” to go over the gene list, get the </a:t>
            </a:r>
            <a:r>
              <a:rPr lang="en-US" dirty="0" err="1"/>
              <a:t>entires</a:t>
            </a:r>
            <a:r>
              <a:rPr lang="en-US" dirty="0"/>
              <a:t> for that gene, extract the unique GO terms,</a:t>
            </a:r>
          </a:p>
          <a:p>
            <a:r>
              <a:rPr lang="en-US" dirty="0"/>
              <a:t>reformat and output to a new file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A19534-5EDF-60E6-C7E4-522DF554A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2684166"/>
            <a:ext cx="11846859" cy="9153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D0E9F8-89C8-54C1-24A0-41503397B660}"/>
              </a:ext>
            </a:extLst>
          </p:cNvPr>
          <p:cNvSpPr txBox="1"/>
          <p:nvPr/>
        </p:nvSpPr>
        <p:spPr>
          <a:xfrm>
            <a:off x="4237285" y="4068554"/>
            <a:ext cx="371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results in a file that looks like this</a:t>
            </a:r>
          </a:p>
        </p:txBody>
      </p:sp>
    </p:spTree>
    <p:extLst>
      <p:ext uri="{BB962C8B-B14F-4D97-AF65-F5344CB8AC3E}">
        <p14:creationId xmlns:p14="http://schemas.microsoft.com/office/powerpoint/2010/main" val="2554128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&amp;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89A-580E-3131-0EA8-13D1A49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0524" cy="4351338"/>
          </a:xfrm>
        </p:spPr>
        <p:txBody>
          <a:bodyPr/>
          <a:lstStyle/>
          <a:p>
            <a:r>
              <a:rPr lang="en-US" dirty="0"/>
              <a:t>We will install both </a:t>
            </a:r>
            <a:r>
              <a:rPr lang="en-US" dirty="0" err="1"/>
              <a:t>topGO</a:t>
            </a:r>
            <a:r>
              <a:rPr lang="en-US" dirty="0"/>
              <a:t> and </a:t>
            </a:r>
            <a:r>
              <a:rPr lang="en-US" dirty="0" err="1"/>
              <a:t>GO.db</a:t>
            </a:r>
            <a:endParaRPr lang="en-US" dirty="0"/>
          </a:p>
          <a:p>
            <a:pPr lvl="1"/>
            <a:r>
              <a:rPr lang="en-US" dirty="0" err="1"/>
              <a:t>GO.db</a:t>
            </a:r>
            <a:r>
              <a:rPr lang="en-US" dirty="0"/>
              <a:t> is an R package that provides database access to GO terms and their functional descriptions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1EF59-EDE9-1FC9-AE6A-C8466783D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491" y="2665133"/>
            <a:ext cx="58801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8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in GO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89A-580E-3131-0EA8-13D1A49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3455"/>
            <a:ext cx="3518647" cy="3223508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readMappings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F4212-B620-40B8-12C4-456CB566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847" y="2389540"/>
            <a:ext cx="7571204" cy="32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56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89A-580E-3131-0EA8-13D1A49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7299"/>
            <a:ext cx="3739415" cy="40296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Vector</a:t>
            </a:r>
          </a:p>
          <a:p>
            <a:pPr lvl="1"/>
            <a:r>
              <a:rPr lang="en-US" dirty="0"/>
              <a:t>0 = not DEG</a:t>
            </a:r>
          </a:p>
          <a:p>
            <a:pPr lvl="1"/>
            <a:r>
              <a:rPr lang="en-US" dirty="0"/>
              <a:t>1 = DEG</a:t>
            </a:r>
          </a:p>
          <a:p>
            <a:pPr lvl="1"/>
            <a:r>
              <a:rPr lang="en-US" dirty="0"/>
              <a:t>names = gene names</a:t>
            </a:r>
          </a:p>
          <a:p>
            <a:r>
              <a:rPr lang="en-US" dirty="0"/>
              <a:t>This does not have to be differentially expressed genes</a:t>
            </a:r>
          </a:p>
          <a:p>
            <a:pPr lvl="1"/>
            <a:r>
              <a:rPr lang="en-US" dirty="0"/>
              <a:t>Your genes assigned value ‘1’ can be anything </a:t>
            </a:r>
          </a:p>
          <a:p>
            <a:pPr lvl="2"/>
            <a:r>
              <a:rPr lang="en-US" dirty="0"/>
              <a:t>GWAS hits</a:t>
            </a:r>
          </a:p>
          <a:p>
            <a:pPr lvl="2"/>
            <a:r>
              <a:rPr lang="en-US" dirty="0"/>
              <a:t>QTL genes</a:t>
            </a:r>
          </a:p>
          <a:p>
            <a:pPr lvl="2"/>
            <a:r>
              <a:rPr lang="en-US" dirty="0"/>
              <a:t>some other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5A5EF-6D1F-7B29-1E20-F532933BA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79" y="921992"/>
            <a:ext cx="7108258" cy="24506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676071-D866-15DF-7BFB-54C2667F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01" y="3602620"/>
            <a:ext cx="7504399" cy="146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6FFC7-AA2D-E232-C9E3-A1422F303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5068568"/>
            <a:ext cx="6070600" cy="17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topGO</a:t>
            </a:r>
            <a:r>
              <a:rPr lang="en-US" dirty="0"/>
              <a:t>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89A-580E-3131-0EA8-13D1A49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979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new()</a:t>
            </a:r>
          </a:p>
          <a:p>
            <a:r>
              <a:rPr lang="en-US" dirty="0"/>
              <a:t>This step is limited to one of the three categories</a:t>
            </a:r>
          </a:p>
          <a:p>
            <a:pPr lvl="1"/>
            <a:r>
              <a:rPr lang="en-US" dirty="0"/>
              <a:t>Biological Process (BP)</a:t>
            </a:r>
          </a:p>
          <a:p>
            <a:pPr lvl="1"/>
            <a:r>
              <a:rPr lang="en-US" dirty="0"/>
              <a:t>Molecular Function (MF)</a:t>
            </a:r>
          </a:p>
          <a:p>
            <a:pPr lvl="1"/>
            <a:r>
              <a:rPr lang="en-US" dirty="0"/>
              <a:t>Cellular Component (CC)</a:t>
            </a:r>
          </a:p>
          <a:p>
            <a:r>
              <a:rPr lang="en-US" dirty="0"/>
              <a:t>Maps the gene list onto the </a:t>
            </a:r>
            <a:r>
              <a:rPr lang="en-US" dirty="0" err="1"/>
              <a:t>goTerms</a:t>
            </a:r>
            <a:r>
              <a:rPr lang="en-US" dirty="0"/>
              <a:t> and filters go terms based on a given node size (e.g. number of genes)</a:t>
            </a:r>
          </a:p>
          <a:p>
            <a:pPr lvl="1"/>
            <a:r>
              <a:rPr lang="en-US" dirty="0"/>
              <a:t>Common to filter go terms with low numbers of genes (not very informative)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C52F7-8983-FCB9-A3B8-4B831E85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997" y="2832100"/>
            <a:ext cx="7156032" cy="230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5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89A-580E-3131-0EA8-13D1A49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runTest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r>
              <a:rPr lang="en-US" dirty="0"/>
              <a:t>Performs the enrichment test</a:t>
            </a:r>
          </a:p>
          <a:p>
            <a:r>
              <a:rPr lang="en-US" dirty="0"/>
              <a:t>Multiple methods available in </a:t>
            </a:r>
            <a:r>
              <a:rPr lang="en-US" dirty="0" err="1"/>
              <a:t>topGO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A39DB-9E33-6091-DD61-3077655F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8474"/>
            <a:ext cx="5393199" cy="5308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89A06C-820E-D67F-5D86-535034FE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5" y="3725863"/>
            <a:ext cx="5539310" cy="245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692FFE-03D8-798A-82FF-EB79E465B07B}"/>
              </a:ext>
            </a:extLst>
          </p:cNvPr>
          <p:cNvSpPr txBox="1"/>
          <p:nvPr/>
        </p:nvSpPr>
        <p:spPr>
          <a:xfrm>
            <a:off x="304800" y="628731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www.bioconductor.org</a:t>
            </a:r>
            <a:r>
              <a:rPr lang="en-US" sz="1200" dirty="0"/>
              <a:t>/packages/release/</a:t>
            </a:r>
            <a:r>
              <a:rPr lang="en-US" sz="1200" dirty="0" err="1"/>
              <a:t>bioc</a:t>
            </a:r>
            <a:r>
              <a:rPr lang="en-US" sz="1200" dirty="0"/>
              <a:t>/vignettes/</a:t>
            </a:r>
            <a:r>
              <a:rPr lang="en-US" sz="1200" dirty="0" err="1"/>
              <a:t>topGO</a:t>
            </a:r>
            <a:r>
              <a:rPr lang="en-US" sz="1200" dirty="0"/>
              <a:t>/</a:t>
            </a:r>
            <a:r>
              <a:rPr lang="en-US" sz="1200" dirty="0" err="1"/>
              <a:t>inst</a:t>
            </a:r>
            <a:r>
              <a:rPr lang="en-US" sz="1200" dirty="0"/>
              <a:t>/doc/</a:t>
            </a:r>
            <a:r>
              <a:rPr lang="en-US" sz="1200" dirty="0" err="1"/>
              <a:t>topGO.pdf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9681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the GO term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89A-580E-3131-0EA8-13D1A49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825625"/>
            <a:ext cx="3798047" cy="4351338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GenTable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US" dirty="0"/>
              <a:t>Converts to a more readable table</a:t>
            </a:r>
          </a:p>
          <a:p>
            <a:r>
              <a:rPr lang="en-US" dirty="0"/>
              <a:t>Have to manually perform multiple testing correction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FD2D4-D756-6C14-CF75-D2B67EA4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1690688"/>
            <a:ext cx="7792170" cy="1920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2D86A-8810-90AD-6C15-6D1ABA173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770" y="4176874"/>
            <a:ext cx="7772400" cy="173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Correction in GO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89A-580E-3131-0EA8-13D1A49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82200" cy="4351338"/>
          </a:xfrm>
        </p:spPr>
        <p:txBody>
          <a:bodyPr/>
          <a:lstStyle/>
          <a:p>
            <a:r>
              <a:rPr lang="en-US" dirty="0"/>
              <a:t>Somewhat debatable if you should perform multiple testing correction or not.</a:t>
            </a:r>
          </a:p>
          <a:p>
            <a:pPr lvl="1"/>
            <a:r>
              <a:rPr lang="en-US" dirty="0"/>
              <a:t>Run real risk of not finding any significant GO terms</a:t>
            </a:r>
          </a:p>
          <a:p>
            <a:pPr lvl="2"/>
            <a:r>
              <a:rPr lang="en-US" dirty="0"/>
              <a:t>GO enrichment tests typically result in rather moderate p-values</a:t>
            </a:r>
          </a:p>
          <a:p>
            <a:pPr lvl="1"/>
            <a:r>
              <a:rPr lang="en-US" dirty="0"/>
              <a:t>Its not clear if the assumptions of standard multiple testing correction methods apply</a:t>
            </a:r>
          </a:p>
          <a:p>
            <a:pPr lvl="2"/>
            <a:r>
              <a:rPr lang="en-US" dirty="0"/>
              <a:t>GO terms typically not based on “raw data”, but performed on data that has already been filtered through one or more statistical tests</a:t>
            </a:r>
          </a:p>
          <a:p>
            <a:pPr lvl="2"/>
            <a:r>
              <a:rPr lang="en-US" dirty="0"/>
              <a:t>Multiple testing typically assumes each p-value result of an independent test. This is true for classical GO term enrichment, but not for more advanced approaches that take into account the GO term hierarchy</a:t>
            </a:r>
          </a:p>
          <a:p>
            <a:pPr lvl="1"/>
            <a:r>
              <a:rPr lang="en-US" dirty="0"/>
              <a:t>I have done with and without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1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Set Enrichment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58BB-79C7-76E5-6305-58BE9FEE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Statistically testing a set of functional categories for over-representation in a list of genes compared to the entire background</a:t>
            </a:r>
          </a:p>
          <a:p>
            <a:pPr lvl="1"/>
            <a:r>
              <a:rPr lang="en-US" dirty="0"/>
              <a:t>Highly dependent upon the quality of annotations</a:t>
            </a:r>
          </a:p>
          <a:p>
            <a:pPr lvl="1"/>
            <a:r>
              <a:rPr lang="en-US" dirty="0"/>
              <a:t>How many genes in your gene list are annotated for a particular annotation</a:t>
            </a:r>
          </a:p>
          <a:p>
            <a:pPr lvl="1"/>
            <a:r>
              <a:rPr lang="en-US" dirty="0"/>
              <a:t>How many genes in the entire gene set are annotated for an annotation </a:t>
            </a:r>
          </a:p>
          <a:p>
            <a:pPr lvl="1"/>
            <a:r>
              <a:rPr lang="en-US" dirty="0"/>
              <a:t>As new functions are discovered and genes gain additional annotations, this alters the background</a:t>
            </a:r>
          </a:p>
          <a:p>
            <a:r>
              <a:rPr lang="en-US" dirty="0"/>
              <a:t>Multiple classification systems have been developed to describe gene function</a:t>
            </a:r>
          </a:p>
          <a:p>
            <a:pPr lvl="1"/>
            <a:r>
              <a:rPr lang="en-US" dirty="0"/>
              <a:t>Gene Ontology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MAPMAN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538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GO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89A-580E-3131-0EA8-13D1A49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Multiple ways to visualize GO terms </a:t>
            </a:r>
          </a:p>
          <a:p>
            <a:pPr lvl="1"/>
            <a:r>
              <a:rPr lang="en-US" dirty="0"/>
              <a:t>None of them fully satisfying</a:t>
            </a:r>
          </a:p>
          <a:p>
            <a:pPr lvl="1"/>
            <a:r>
              <a:rPr lang="en-US" dirty="0"/>
              <a:t>GO terms have multiple levels of information</a:t>
            </a:r>
          </a:p>
          <a:p>
            <a:pPr lvl="2"/>
            <a:r>
              <a:rPr lang="en-US" dirty="0"/>
              <a:t>Topology</a:t>
            </a:r>
          </a:p>
          <a:p>
            <a:pPr lvl="2"/>
            <a:r>
              <a:rPr lang="en-US" dirty="0"/>
              <a:t>How large the GO term is</a:t>
            </a:r>
          </a:p>
          <a:p>
            <a:pPr lvl="2"/>
            <a:r>
              <a:rPr lang="en-US" dirty="0"/>
              <a:t>Degree of enrichment (ratio of genes to total genes)</a:t>
            </a:r>
          </a:p>
          <a:p>
            <a:r>
              <a:rPr lang="en-US" dirty="0"/>
              <a:t>Always at least provide supplementary tables of the GO term Enrichment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06E47-0DFD-3E62-DF3A-C64106B4C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945" y="709242"/>
            <a:ext cx="5633785" cy="27197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D88F98-2616-DB4B-0DB7-761D2018A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066" y="3773117"/>
            <a:ext cx="4231558" cy="28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GO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C89A-580E-3131-0EA8-13D1A4923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06622" cy="4351338"/>
          </a:xfrm>
        </p:spPr>
        <p:txBody>
          <a:bodyPr/>
          <a:lstStyle/>
          <a:p>
            <a:r>
              <a:rPr lang="en-US" dirty="0"/>
              <a:t>GO terms are also commonly as part of their topology/hierarchical organization</a:t>
            </a:r>
          </a:p>
          <a:p>
            <a:pPr lvl="1"/>
            <a:r>
              <a:rPr lang="en-US" dirty="0"/>
              <a:t>This gets messy really quick when there are lots of terms or lots of dispersed low-level terms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37617-1619-8802-3778-F0B839781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0931"/>
            <a:ext cx="5614890" cy="1935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453FCD-ACA1-8BD9-7CB3-55DA27E5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33" y="2886634"/>
            <a:ext cx="5759246" cy="38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4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15CE0-B6E0-3F4B-3D7C-7243BCF6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2425"/>
            <a:ext cx="10515600" cy="1325563"/>
          </a:xfrm>
        </p:spPr>
        <p:txBody>
          <a:bodyPr/>
          <a:lstStyle/>
          <a:p>
            <a:r>
              <a:rPr lang="en-US" dirty="0"/>
              <a:t>Combining the steps into a single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EBE4AB-4D1F-66BE-2D25-0FFE5B94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178" y="1472956"/>
            <a:ext cx="5207643" cy="53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477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8B43-34E0-7427-39C1-896D395B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8F8CF-8014-1366-DD8F-CC11ED15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your proposals ~ 1 month left!</a:t>
            </a:r>
          </a:p>
          <a:p>
            <a:r>
              <a:rPr lang="en-US" dirty="0"/>
              <a:t>Today </a:t>
            </a:r>
          </a:p>
          <a:p>
            <a:pPr lvl="1"/>
            <a:r>
              <a:rPr lang="en-US" dirty="0"/>
              <a:t>Office hours 12-1</a:t>
            </a:r>
          </a:p>
          <a:p>
            <a:pPr lvl="1"/>
            <a:r>
              <a:rPr lang="en-US" dirty="0"/>
              <a:t>Lab Assignment #5 Due @ 5pm</a:t>
            </a:r>
          </a:p>
          <a:p>
            <a:pPr lvl="1"/>
            <a:r>
              <a:rPr lang="en-US" dirty="0"/>
              <a:t>Lab Assignment #6 Assigned</a:t>
            </a:r>
          </a:p>
          <a:p>
            <a:r>
              <a:rPr lang="en-US" dirty="0"/>
              <a:t>Monday 10/24 Break</a:t>
            </a:r>
          </a:p>
          <a:p>
            <a:r>
              <a:rPr lang="en-US" dirty="0"/>
              <a:t>Wednesday 10/26 Exam 1</a:t>
            </a:r>
          </a:p>
        </p:txBody>
      </p:sp>
    </p:spTree>
    <p:extLst>
      <p:ext uri="{BB962C8B-B14F-4D97-AF65-F5344CB8AC3E}">
        <p14:creationId xmlns:p14="http://schemas.microsoft.com/office/powerpoint/2010/main" val="53822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FAC-3BC9-EE79-6C2A-737296BE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Unknowns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2B90-B9E8-1303-BAF2-4AA9D74B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907" y="1764320"/>
            <a:ext cx="5988728" cy="4351338"/>
          </a:xfrm>
        </p:spPr>
        <p:txBody>
          <a:bodyPr/>
          <a:lstStyle/>
          <a:p>
            <a:r>
              <a:rPr lang="en-US" dirty="0"/>
              <a:t>We still lack functional data for many genes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CD2A2-6595-CEC5-4FC4-C9CCE98C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04" y="2192784"/>
            <a:ext cx="4093369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14DE61-F03B-D840-173F-DA130CF05815}"/>
              </a:ext>
            </a:extLst>
          </p:cNvPr>
          <p:cNvSpPr txBox="1"/>
          <p:nvPr/>
        </p:nvSpPr>
        <p:spPr>
          <a:xfrm>
            <a:off x="1784411" y="6485987"/>
            <a:ext cx="351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Horan et al. (2008) Plant Physiology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41119A-E2C0-4727-8228-3CCB7B331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478" y="291493"/>
            <a:ext cx="3245630" cy="6197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D80BB4-90AF-1DEA-3327-5DA1D143723F}"/>
              </a:ext>
            </a:extLst>
          </p:cNvPr>
          <p:cNvSpPr txBox="1"/>
          <p:nvPr/>
        </p:nvSpPr>
        <p:spPr>
          <a:xfrm>
            <a:off x="7828620" y="6488668"/>
            <a:ext cx="3701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Neihaus</a:t>
            </a:r>
            <a:r>
              <a:rPr lang="en-US" dirty="0"/>
              <a:t> et al. (2015) Plant Physiology</a:t>
            </a:r>
          </a:p>
        </p:txBody>
      </p:sp>
    </p:spTree>
    <p:extLst>
      <p:ext uri="{BB962C8B-B14F-4D97-AF65-F5344CB8AC3E}">
        <p14:creationId xmlns:p14="http://schemas.microsoft.com/office/powerpoint/2010/main" val="32909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58BB-79C7-76E5-6305-58BE9FEE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825625"/>
            <a:ext cx="35687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Nested hierarchy of descriptive terms</a:t>
            </a:r>
          </a:p>
          <a:p>
            <a:pPr lvl="1"/>
            <a:r>
              <a:rPr lang="en-US" dirty="0"/>
              <a:t>Each set of terms is assigned an accession </a:t>
            </a:r>
          </a:p>
          <a:p>
            <a:pPr lvl="1"/>
            <a:r>
              <a:rPr lang="en-US" dirty="0"/>
              <a:t>Example: GO:0006979 = “response to oxidative stress”</a:t>
            </a:r>
          </a:p>
          <a:p>
            <a:r>
              <a:rPr lang="en-US" dirty="0"/>
              <a:t>Lower level terms are more specific</a:t>
            </a:r>
          </a:p>
          <a:p>
            <a:pPr lvl="1"/>
            <a:r>
              <a:rPr lang="en-US" dirty="0"/>
              <a:t>Contain fewer genes</a:t>
            </a:r>
          </a:p>
          <a:p>
            <a:r>
              <a:rPr lang="en-US" dirty="0"/>
              <a:t>Higher level terms encompass many lower level terms and more genes</a:t>
            </a:r>
          </a:p>
          <a:p>
            <a:r>
              <a:rPr lang="en-US" dirty="0"/>
              <a:t>Not one-to-one mapping</a:t>
            </a:r>
          </a:p>
          <a:p>
            <a:pPr lvl="1"/>
            <a:r>
              <a:rPr lang="en-US" dirty="0"/>
              <a:t>Multiple terms can map to each other</a:t>
            </a:r>
          </a:p>
          <a:p>
            <a:pPr lvl="1"/>
            <a:r>
              <a:rPr lang="en-US" dirty="0"/>
              <a:t>Genes can map to multiple terms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5CE64-6D9D-9BC5-36C9-451612CF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51" y="1219200"/>
            <a:ext cx="7476627" cy="49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1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58BB-79C7-76E5-6305-58BE9FEE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825625"/>
            <a:ext cx="3568700" cy="495776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Three broad independent categories</a:t>
            </a:r>
          </a:p>
          <a:p>
            <a:pPr lvl="1"/>
            <a:r>
              <a:rPr lang="en-US" dirty="0"/>
              <a:t>Biological Process</a:t>
            </a:r>
          </a:p>
          <a:p>
            <a:pPr lvl="2"/>
            <a:r>
              <a:rPr lang="en-US" dirty="0"/>
              <a:t>Typically have some sort of experimental evidence</a:t>
            </a:r>
          </a:p>
          <a:p>
            <a:pPr lvl="2"/>
            <a:r>
              <a:rPr lang="en-US" dirty="0"/>
              <a:t>Refers to the actual biological/physiological role</a:t>
            </a:r>
          </a:p>
          <a:p>
            <a:pPr lvl="2"/>
            <a:r>
              <a:rPr lang="en-US" dirty="0"/>
              <a:t>Most informative</a:t>
            </a:r>
          </a:p>
          <a:p>
            <a:pPr lvl="1"/>
            <a:r>
              <a:rPr lang="en-US" dirty="0"/>
              <a:t>Molecular Function</a:t>
            </a:r>
          </a:p>
          <a:p>
            <a:pPr lvl="2"/>
            <a:r>
              <a:rPr lang="en-US" dirty="0"/>
              <a:t>Describes biochemical properties</a:t>
            </a:r>
          </a:p>
          <a:p>
            <a:pPr lvl="2"/>
            <a:r>
              <a:rPr lang="en-US" dirty="0"/>
              <a:t>Most often based on protein domains or homology (to some extent direct experimental evidence)</a:t>
            </a:r>
          </a:p>
          <a:p>
            <a:pPr lvl="1"/>
            <a:r>
              <a:rPr lang="en-US" dirty="0"/>
              <a:t>Cellular Component</a:t>
            </a:r>
          </a:p>
          <a:p>
            <a:pPr lvl="2"/>
            <a:r>
              <a:rPr lang="en-US" dirty="0"/>
              <a:t>Where in the cell is it localized?</a:t>
            </a:r>
          </a:p>
          <a:p>
            <a:pPr lvl="2"/>
            <a:r>
              <a:rPr lang="en-US" dirty="0"/>
              <a:t>Often prediction based on signal peptides or other characteristics</a:t>
            </a:r>
          </a:p>
          <a:p>
            <a:pPr lvl="2"/>
            <a:r>
              <a:rPr lang="en-US" dirty="0"/>
              <a:t>Sometimes experimentally based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5CE64-6D9D-9BC5-36C9-451612CF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51" y="1219200"/>
            <a:ext cx="7476627" cy="49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4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Ontology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58BB-79C7-76E5-6305-58BE9FEE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Multiple online resources &amp; tools</a:t>
            </a:r>
          </a:p>
          <a:p>
            <a:pPr lvl="1"/>
            <a:r>
              <a:rPr lang="en-US" dirty="0"/>
              <a:t>These are often limited in plant species they support</a:t>
            </a:r>
          </a:p>
          <a:p>
            <a:pPr lvl="1"/>
            <a:r>
              <a:rPr lang="en-US" dirty="0"/>
              <a:t>Typically do not have the most up to date genome versions or annotations</a:t>
            </a:r>
          </a:p>
          <a:p>
            <a:pPr lvl="1"/>
            <a:r>
              <a:rPr lang="en-US" dirty="0"/>
              <a:t>Not very reproducible (online tools have a way of disappearing)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http://geneontology.org/docs/tools-overview/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http://pantherdb.org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http://cbl-gorilla.cs.technion.ac.il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5"/>
              </a:rPr>
              <a:t>http://biit.cs.ut.ee/gprofiler/gost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http://ontologizer.de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/>
              </a:rPr>
              <a:t>https://www.geneweaver.org</a:t>
            </a:r>
            <a:r>
              <a:rPr lang="en-US" dirty="0"/>
              <a:t> </a:t>
            </a:r>
          </a:p>
          <a:p>
            <a:r>
              <a:rPr lang="en-US" dirty="0"/>
              <a:t>R packages</a:t>
            </a:r>
          </a:p>
          <a:p>
            <a:pPr lvl="1"/>
            <a:r>
              <a:rPr lang="en-US" dirty="0"/>
              <a:t>Lots of R packages: </a:t>
            </a:r>
            <a:r>
              <a:rPr lang="en-US" dirty="0">
                <a:hlinkClick r:id="rId8"/>
              </a:rPr>
              <a:t>https://www.bioconductor.org/packages/release/BiocViews.html#___GeneSetEnrichment</a:t>
            </a:r>
            <a:endParaRPr lang="en-US" dirty="0"/>
          </a:p>
          <a:p>
            <a:pPr lvl="1"/>
            <a:r>
              <a:rPr lang="en-US" dirty="0"/>
              <a:t>I will focus today on </a:t>
            </a:r>
            <a:r>
              <a:rPr lang="en-US" dirty="0" err="1"/>
              <a:t>topGO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3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topGO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58BB-79C7-76E5-6305-58BE9FEE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https://www.bioconductor.org/packages/release/bioc/vignettes/topGO/inst/doc/topGO.pdf</a:t>
            </a:r>
            <a:r>
              <a:rPr lang="en-US" dirty="0"/>
              <a:t> </a:t>
            </a:r>
          </a:p>
          <a:p>
            <a:r>
              <a:rPr lang="en-US" dirty="0"/>
              <a:t>Highly versatile R-based method</a:t>
            </a:r>
          </a:p>
          <a:p>
            <a:r>
              <a:rPr lang="en-US" dirty="0"/>
              <a:t>Offers many sophisticated types of analyses (e.g. approaches that can take into account the topology)</a:t>
            </a:r>
          </a:p>
          <a:p>
            <a:r>
              <a:rPr lang="en-US" dirty="0"/>
              <a:t>Code-based (R) which makes it more reproducible and tractable than web-based methods</a:t>
            </a:r>
          </a:p>
        </p:txBody>
      </p:sp>
    </p:spTree>
    <p:extLst>
      <p:ext uri="{BB962C8B-B14F-4D97-AF65-F5344CB8AC3E}">
        <p14:creationId xmlns:p14="http://schemas.microsoft.com/office/powerpoint/2010/main" val="134404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topGO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58BB-79C7-76E5-6305-58BE9FEE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2811" cy="4351338"/>
          </a:xfrm>
        </p:spPr>
        <p:txBody>
          <a:bodyPr/>
          <a:lstStyle/>
          <a:p>
            <a:r>
              <a:rPr lang="en-US" dirty="0"/>
              <a:t>Two tab-separated columns</a:t>
            </a:r>
          </a:p>
          <a:p>
            <a:r>
              <a:rPr lang="en-US" dirty="0"/>
              <a:t>First is gene name</a:t>
            </a:r>
          </a:p>
          <a:p>
            <a:r>
              <a:rPr lang="en-US" dirty="0"/>
              <a:t>Second is a list of GO terms separated by a comma and a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C973B-2551-807E-FA69-781366063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11" y="2835992"/>
            <a:ext cx="7772400" cy="1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69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FD7EA-0637-D307-EFF4-99FB115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GO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58BB-79C7-76E5-6305-58BE9FEE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Phytozome</a:t>
            </a:r>
            <a:r>
              <a:rPr lang="en-US" dirty="0"/>
              <a:t> – annotation-info files</a:t>
            </a:r>
          </a:p>
          <a:p>
            <a:r>
              <a:rPr lang="en-US" dirty="0"/>
              <a:t>Genome databases </a:t>
            </a:r>
          </a:p>
          <a:p>
            <a:pPr lvl="1"/>
            <a:r>
              <a:rPr lang="en-US" dirty="0"/>
              <a:t>May have to dig around to find these</a:t>
            </a:r>
          </a:p>
          <a:p>
            <a:r>
              <a:rPr lang="en-US" dirty="0">
                <a:hlinkClick r:id="rId2"/>
              </a:rPr>
              <a:t>http://geneontology.org</a:t>
            </a:r>
            <a:endParaRPr lang="en-US" dirty="0"/>
          </a:p>
          <a:p>
            <a:r>
              <a:rPr lang="en-US" dirty="0"/>
              <a:t>PANTHER DB: </a:t>
            </a:r>
            <a:r>
              <a:rPr lang="en-US" dirty="0">
                <a:hlinkClick r:id="rId3"/>
              </a:rPr>
              <a:t>http://pantherdb.org</a:t>
            </a:r>
            <a:r>
              <a:rPr lang="en-US" dirty="0"/>
              <a:t> </a:t>
            </a:r>
          </a:p>
          <a:p>
            <a:r>
              <a:rPr lang="en-US" dirty="0"/>
              <a:t>BLAST/</a:t>
            </a:r>
            <a:r>
              <a:rPr lang="en-US" dirty="0" err="1"/>
              <a:t>Orthology</a:t>
            </a:r>
            <a:r>
              <a:rPr lang="en-US" dirty="0"/>
              <a:t>/INTERPROSCAN</a:t>
            </a:r>
          </a:p>
          <a:p>
            <a:pPr lvl="1"/>
            <a:r>
              <a:rPr lang="en-US" dirty="0"/>
              <a:t>Reciprocal best BLAST hit or sequence homology to transfer annotations from one species to another</a:t>
            </a:r>
          </a:p>
          <a:p>
            <a:pPr lvl="1"/>
            <a:r>
              <a:rPr lang="en-US" dirty="0"/>
              <a:t>Popular example: Blast2GO: </a:t>
            </a:r>
            <a:r>
              <a:rPr lang="en-US" dirty="0">
                <a:hlinkClick r:id="rId4"/>
              </a:rPr>
              <a:t>https://www.blast2go.com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8992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1094</Words>
  <Application>Microsoft Macintosh PowerPoint</Application>
  <PresentationFormat>Widescreen</PresentationFormat>
  <Paragraphs>142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Gene Function &amp; Ontology</vt:lpstr>
      <vt:lpstr>Gene Set Enrichment</vt:lpstr>
      <vt:lpstr>Known Unknowns</vt:lpstr>
      <vt:lpstr>Gene Ontology</vt:lpstr>
      <vt:lpstr>Gene Ontology</vt:lpstr>
      <vt:lpstr>Gene Ontology Tools</vt:lpstr>
      <vt:lpstr>topGO</vt:lpstr>
      <vt:lpstr>topGO Format</vt:lpstr>
      <vt:lpstr>Finding GO Terms</vt:lpstr>
      <vt:lpstr>Wrangling your data into format</vt:lpstr>
      <vt:lpstr>Wrangling your data into format</vt:lpstr>
      <vt:lpstr>Wrangling your data into format</vt:lpstr>
      <vt:lpstr>Installation &amp; Loading</vt:lpstr>
      <vt:lpstr>Read in GO terms</vt:lpstr>
      <vt:lpstr>Gene Lists</vt:lpstr>
      <vt:lpstr>create the topGO object</vt:lpstr>
      <vt:lpstr>Enrichment Test</vt:lpstr>
      <vt:lpstr>Extract the GO term table</vt:lpstr>
      <vt:lpstr>Multiple Testing Correction in GO terms</vt:lpstr>
      <vt:lpstr>Visualizing GO terms</vt:lpstr>
      <vt:lpstr>Visualizing GO terms</vt:lpstr>
      <vt:lpstr>Combining the steps into a single function</vt:lpstr>
      <vt:lpstr>Upcoming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Sense of RNA-seq</dc:title>
  <dc:creator>Niederhuth, Chad</dc:creator>
  <cp:lastModifiedBy>Niederhuth, Chad</cp:lastModifiedBy>
  <cp:revision>1</cp:revision>
  <dcterms:created xsi:type="dcterms:W3CDTF">2022-10-18T15:50:25Z</dcterms:created>
  <dcterms:modified xsi:type="dcterms:W3CDTF">2022-10-19T02:18:28Z</dcterms:modified>
</cp:coreProperties>
</file>